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78" r:id="rId8"/>
    <p:sldId id="280" r:id="rId9"/>
    <p:sldId id="281" r:id="rId10"/>
    <p:sldId id="282" r:id="rId11"/>
    <p:sldId id="262" r:id="rId12"/>
    <p:sldId id="263" r:id="rId13"/>
    <p:sldId id="283" r:id="rId14"/>
    <p:sldId id="284" r:id="rId15"/>
    <p:sldId id="260" r:id="rId16"/>
    <p:sldId id="261" r:id="rId17"/>
    <p:sldId id="285" r:id="rId18"/>
    <p:sldId id="286" r:id="rId19"/>
    <p:sldId id="287" r:id="rId20"/>
    <p:sldId id="275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>
        <p:scale>
          <a:sx n="75" d="100"/>
          <a:sy n="75" d="100"/>
        </p:scale>
        <p:origin x="1412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/>
            </a:lvl1pPr>
          </a:lstStyle>
          <a:p>
            <a:pPr rtl="0"/>
            <a:fld id="{A9D313FC-6086-438E-9E7F-65D91B8B798A}" type="datetime1">
              <a:rPr lang="pt-PT" smtClean="0"/>
              <a:t>19/12/2022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/>
            </a:lvl1pPr>
          </a:lstStyle>
          <a:p>
            <a:pPr rtl="0"/>
            <a:fld id="{37B95B5C-AE81-486B-8299-C690ADF087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PT" sz="1200">
                <a:latin typeface="+mn-lt"/>
              </a:defRPr>
            </a:lvl1pPr>
          </a:lstStyle>
          <a:p>
            <a:fld id="{641A1D32-8DF7-4746-944E-D2DCFCFA0641}" type="datetime1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PT"/>
            </a:defPPr>
          </a:lstStyle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PT"/>
            </a:def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PT" sz="1200">
                <a:latin typeface="+mn-lt"/>
              </a:defRPr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PT" sz="1200">
                <a:latin typeface="+mn-lt"/>
              </a:defRPr>
            </a:lvl1pPr>
          </a:lstStyle>
          <a:p>
            <a:fld id="{6922D2F8-28A7-48E8-ADD3-E9583D47D83D}" type="slidenum">
              <a:rPr lang="pt-PT" noProof="0" smtClean="0"/>
              <a:pPr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2074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4889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7128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60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0715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7603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838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9621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4592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385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PT"/>
            </a:defPPr>
          </a:lstStyle>
          <a:p>
            <a:pPr rtl="0"/>
            <a:fld id="{6922D2F8-28A7-48E8-ADD3-E9583D47D83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21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texto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pt-PT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4" name="Marcador de Posição do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subtítulo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54" name="Marcador de Posição do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 Reta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Rodapé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2" name="Marcador de Posição do Número do Diapositivo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3" name="Marcador de Posição da Dat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8" name="Marcador de Posição do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nome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19" name="Marcador de Posição do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pt-PT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nome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1" name="Marcador de Posição do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u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subtítulo</a:t>
            </a:r>
          </a:p>
        </p:txBody>
      </p:sp>
      <p:sp>
        <p:nvSpPr>
          <p:cNvPr id="39" name="Marcador de Posição do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0" name="Marcador de Posição do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34" name="Marcador de Posição de Conteú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121" name="Marcador de Posição do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2" name="Marcador de Posição do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3" name="Marcador de Posição do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3" name="Marcador de Posição do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ano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9" name="Marcador de Posição do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0" name="Marcador de Posição do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1" name="Marcador de Posição do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2" name="Marcador de Posição do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3" name="Marcador de Posição do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4" name="Marcador de Posição do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5" name="Marcador de Posição do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6" name="Marcador de Posição do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14" name="Marcador de Posição do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pt-PT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ano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8" name="Marcador de Posição do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9" name="Marcador de Posição do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0" name="Marcador de Posição do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1" name="Marcador de Posição do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2" name="Marcador de Posição do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pt-PT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4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4" name="Marcador de Posição da Imagem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" name="Marcador de Posição da Imagem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7" name="Marcador de Posição da Imagem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6" name="Marcador de Posição da Imagem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5" name="Marcador de Posição do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1" name="Marcador de Posição do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9" name="Marcador de Posição do Rodapé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0" name="Marcador de Posição do Número do Diapositivo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1" name="Marcador de Posição da Dat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a - 8 Pesso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4" name="Marcador de Posição da Imagem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1" name="Marcador de Posição da Imagem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5" name="Marcador de Posição da Imagem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87" name="Marcador de Posição da Imagem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Nome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5" name="Marcador de Posição do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6" name="Marcador de Posição do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7" name="Marcador de Posição do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48" name="Marcador de Posição do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97" name="Marcador de Posição da Imagem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99" name="Marcador de Posição da Imagem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1" name="Marcador de Posição da Imagem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103" name="Marcador de Posição da Imagem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pt-PT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73" name="Marcador de Posição do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4" name="Marcador de Posição do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5" name="Marcador de Posição do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6" name="Marcador de Posição do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7" name="Marcador de Posição do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78" name="Marcador de Posição do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79" name="Marcador de Posição do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Nome</a:t>
            </a:r>
          </a:p>
        </p:txBody>
      </p:sp>
      <p:sp>
        <p:nvSpPr>
          <p:cNvPr id="80" name="Marcador de Posição do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PT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osição do Rodapé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106" name="Marcador de Posição do Número do Diapositivo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07" name="Marcador de Posição da Dat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BR" cap="all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/>
              <a:t>Clique para adicionar um título</a:t>
            </a:r>
          </a:p>
        </p:txBody>
      </p:sp>
      <p:sp>
        <p:nvSpPr>
          <p:cNvPr id="45" name="Marcador de Posição do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49" name="Marcador de Posição do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48" name="Marcador de Posição do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PT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7" name="Marcador de Posição do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8" name="Marcador de Posição do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9" name="Marcador de Posição do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0" name="Marcador de Posição do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2" name="Marcador de Posição do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3" name="Marcador de Posição do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t-PT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44" name="Marcador de Posição do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pt-PT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pt-PT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PT" dirty="0"/>
              <a:t>Clique para adicionar uma fotografia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7" name="Marcador de Posição do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subtítulo</a:t>
            </a:r>
          </a:p>
        </p:txBody>
      </p:sp>
      <p:sp>
        <p:nvSpPr>
          <p:cNvPr id="12" name="Marcador de Posição do Rodapé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3" name="Marcador de Posição do Número do Diapositivo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4" name="Marcador de Posição da Dat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6" name="Marcador de Posição do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2" name="Marcador de Posição do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0" name="Marcador de Posição do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41" name="Marcador de Posição do Rodapé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42" name="Marcador de Posição do Número do Diapositivo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43" name="Marcador de Posição da Dat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6" name="Marcador de Posição do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8" name="Marcador de Posição do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29" name="Marcador de Posição do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34" name="Marcador de Posição do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30" name="Marcador de Posição do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14" name="Marcador de Posição da Imagem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6" name="Marcador de Posição da Imagem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7" name="Marcador de Posição da Imagem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38" name="Marcador de Posição da Imagem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32" name="Marcador de Posição do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58" name="Marcador de Posição do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57" name="Marcador de Posição do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4" name="Marcador de Posição do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3" name="Marcador de Posição do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67" name="Marcador de Posição do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66" name="Marcador de Posição do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2" name="Marcador de Posição do Rodapé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3" name="Marcador de Posição do Número do Diapositivo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4" name="Marcador de Posição da Dat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5" name="Marcador de Posição da Imagem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6" name="Marcador de Posição da Imagem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PT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27" name="Marcador de Posição do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pt-PT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8" name="Marcador de Posição do Rodapé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19" name="Marcador de Posição do Número do Diapositivo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0" name="Marcador de Posição da Dat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pt-PT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Clique para adicionar um título</a:t>
            </a:r>
          </a:p>
        </p:txBody>
      </p:sp>
      <p:sp>
        <p:nvSpPr>
          <p:cNvPr id="11" name="Marcador de Posição do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2" name="Marcador de Posição do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14" name="Marcador de Posição do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PT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Clique para adicionar um título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Clique para adicionar texto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ç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pt-PT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PT" dirty="0"/>
              <a:t>Clique para adicionar um título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13" name="Marcador de Posição do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 dirty="0"/>
              <a:t>Adicionar título</a:t>
            </a:r>
          </a:p>
        </p:txBody>
      </p:sp>
      <p:sp>
        <p:nvSpPr>
          <p:cNvPr id="33" name="Marcador de Posição do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pt-PT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pt-PT"/>
              <a:t>Adicionar título</a:t>
            </a:r>
          </a:p>
        </p:txBody>
      </p:sp>
      <p:sp>
        <p:nvSpPr>
          <p:cNvPr id="36" name="Marcador de Posição do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pt-PT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pt-PT" dirty="0"/>
              <a:t>Adicione texto aqui</a:t>
            </a:r>
          </a:p>
        </p:txBody>
      </p:sp>
      <p:sp>
        <p:nvSpPr>
          <p:cNvPr id="20" name="Marcador de Posição do Rodapé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21" name="Marcador de Posição do Número do Diapositivo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22" name="Marcador de Posição da Dat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cap="all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ção do Rodapé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PT" dirty="0"/>
              <a:t>TÍTULO DA APRESENTAÇÃO</a:t>
            </a:r>
            <a:endParaRPr lang="pt-PT" b="1" dirty="0"/>
          </a:p>
        </p:txBody>
      </p:sp>
      <p:sp>
        <p:nvSpPr>
          <p:cNvPr id="14" name="Marcador de Posição do Número do Diapositivo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pt-PT" sz="160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 lang="pt-PT"/>
            </a:pPr>
            <a:fld id="{8D1FC6F8-0BCD-47E9-9C64-690771D9C143}" type="slidenum">
              <a:rPr lang="en-US" smtClean="0"/>
              <a:pPr>
                <a:defRPr lang="pt-PT"/>
              </a:pPr>
              <a:t>‹nº›</a:t>
            </a:fld>
            <a:endParaRPr lang="en-US" dirty="0"/>
          </a:p>
        </p:txBody>
      </p:sp>
      <p:sp>
        <p:nvSpPr>
          <p:cNvPr id="15" name="Marcador de Posição da Dat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pt-PT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pt-PT"/>
            </a:pPr>
            <a:r>
              <a:rPr lang="pt-PT" cap="all" dirty="0"/>
              <a:t>21 de maio de 20XX</a:t>
            </a:r>
            <a:endParaRPr lang="pt-PT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P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86" y="413359"/>
            <a:ext cx="6787701" cy="192950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Apresentação do projeto de c++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3316" y="5927577"/>
            <a:ext cx="4989628" cy="816022"/>
          </a:xfrm>
        </p:spPr>
        <p:txBody>
          <a:bodyPr rtlCol="0">
            <a:normAutofit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Fábio Gonçalves</a:t>
            </a:r>
          </a:p>
          <a:p>
            <a:pPr rtl="0"/>
            <a:r>
              <a:rPr lang="pt-PT"/>
              <a:t>Wilson Miranda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506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Stock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Artigo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Adicionar Stock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6396" y="4966803"/>
            <a:ext cx="269224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Artigo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6684" y="3341044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Para adicionar stock o programa mostra-nos quais os produtos que temos criados neste momento, e pede para introduzir o numero do produto ao qual pretendemos adicionar stock, de seguida pergunta-nos a quantidade e atualiza o menu.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CA6CBD-937F-2E1F-3756-BB11E832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3" y="516696"/>
            <a:ext cx="6523033" cy="27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E4EFD6F-4EF7-0729-141C-EC7FB9565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2" y="516696"/>
            <a:ext cx="6627257" cy="2762304"/>
          </a:xfrm>
          <a:prstGeom prst="rect">
            <a:avLst/>
          </a:prstGeo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506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Stock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Artigo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Adicionar Stock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6396" y="4966803"/>
            <a:ext cx="269224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Artigo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6684" y="3341044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Para eliminar um produto, o menu é o mesmo, o programa mostra-nos quais os produtos que temos criados neste momento, e pede para introduzir o numero do produto que pretendemos eliminar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24283E-C878-50F8-3743-98B7ACC2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23" y="4736158"/>
            <a:ext cx="3008255" cy="622802"/>
          </a:xfrm>
          <a:prstGeom prst="rect">
            <a:avLst/>
          </a:prstGeom>
        </p:spPr>
      </p:pic>
      <p:sp>
        <p:nvSpPr>
          <p:cNvPr id="7" name="Marcador de Posição do Texto 26">
            <a:extLst>
              <a:ext uri="{FF2B5EF4-FFF2-40B4-BE49-F238E27FC236}">
                <a16:creationId xmlns:a16="http://schemas.microsoft.com/office/drawing/2014/main" id="{C50B3247-9E74-F356-B710-7D75B0951AA0}"/>
              </a:ext>
            </a:extLst>
          </p:cNvPr>
          <p:cNvSpPr txBox="1">
            <a:spLocks/>
          </p:cNvSpPr>
          <p:nvPr/>
        </p:nvSpPr>
        <p:spPr>
          <a:xfrm>
            <a:off x="1456684" y="5327168"/>
            <a:ext cx="4258970" cy="2561600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De seguida pede confirmação desta ação, para não se apagar produtos por engano</a:t>
            </a:r>
          </a:p>
        </p:txBody>
      </p:sp>
    </p:spTree>
    <p:extLst>
      <p:ext uri="{BB962C8B-B14F-4D97-AF65-F5344CB8AC3E}">
        <p14:creationId xmlns:p14="http://schemas.microsoft.com/office/powerpoint/2010/main" val="31931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7209719" cy="57589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Relatórios</a:t>
            </a:r>
          </a:p>
        </p:txBody>
      </p:sp>
      <p:sp>
        <p:nvSpPr>
          <p:cNvPr id="76" name="Marcador de Posição do Texto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 Total de Vendas</a:t>
            </a:r>
          </a:p>
        </p:txBody>
      </p:sp>
      <p:sp>
        <p:nvSpPr>
          <p:cNvPr id="77" name="Marcador de Posição do Texto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984457"/>
            <a:ext cx="3221384" cy="92535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 total de vendas de produtos, com os produtos mais vendidos, os menos vendidos e os que geraram mais lucro</a:t>
            </a:r>
          </a:p>
        </p:txBody>
      </p:sp>
      <p:pic>
        <p:nvPicPr>
          <p:cNvPr id="43" name="Marcador de Posição da Imagem 42" descr="ícone de mercado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Marcador de Posição do Texto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43127"/>
            <a:ext cx="3823283" cy="348163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pc="100" dirty="0"/>
              <a:t>Relatório de Venda por Produtos</a:t>
            </a:r>
          </a:p>
        </p:txBody>
      </p:sp>
      <p:pic>
        <p:nvPicPr>
          <p:cNvPr id="45" name="Marcador de Posição da Imagem 44" descr="Bloco de notas com ícone de lista de verificação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xfrm>
            <a:off x="4190069" y="1939623"/>
            <a:ext cx="603504" cy="603504"/>
          </a:xfrm>
          <a:prstGeom prst="rect">
            <a:avLst/>
          </a:prstGeom>
        </p:spPr>
      </p:pic>
      <p:sp>
        <p:nvSpPr>
          <p:cNvPr id="99" name="Marcador de Posição do Texto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4902792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 total de Stock</a:t>
            </a:r>
          </a:p>
        </p:txBody>
      </p:sp>
      <p:sp>
        <p:nvSpPr>
          <p:cNvPr id="98" name="Marcador de Posição do Texto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522481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Menu onde podemos verificar o stock disponível</a:t>
            </a:r>
          </a:p>
        </p:txBody>
      </p:sp>
      <p:pic>
        <p:nvPicPr>
          <p:cNvPr id="44" name="Marcador de Posição da Imagem 43" descr="ícone de duas pessoas a falar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Marcador de Posição do Texto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4902200"/>
            <a:ext cx="3008631" cy="34816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 de Venda por Cliente</a:t>
            </a:r>
          </a:p>
        </p:txBody>
      </p:sp>
      <p:sp>
        <p:nvSpPr>
          <p:cNvPr id="100" name="Marcador de Posição do Texto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Menu onde podemos consultar as compras de um cliente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C37E7B-6A9E-0479-0CFF-D4911A084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14" y="1204261"/>
            <a:ext cx="3387147" cy="1650149"/>
          </a:xfrm>
          <a:prstGeom prst="rect">
            <a:avLst/>
          </a:prstGeom>
        </p:spPr>
      </p:pic>
      <p:pic>
        <p:nvPicPr>
          <p:cNvPr id="4" name="Marcador de Posição da Imagem 41" descr="Ícone de caixa">
            <a:extLst>
              <a:ext uri="{FF2B5EF4-FFF2-40B4-BE49-F238E27FC236}">
                <a16:creationId xmlns:a16="http://schemas.microsoft.com/office/drawing/2014/main" id="{E420B642-A902-03EB-F114-410FED10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75" r="375"/>
          <a:stretch>
            <a:fillRect/>
          </a:stretch>
        </p:blipFill>
        <p:spPr>
          <a:xfrm>
            <a:off x="4171527" y="4298696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395" y="1823626"/>
            <a:ext cx="2106472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Clientes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13</a:t>
            </a:fld>
            <a:endParaRPr lang="pt-PT"/>
          </a:p>
        </p:txBody>
      </p:sp>
      <p:sp>
        <p:nvSpPr>
          <p:cNvPr id="44" name="Marcador de Posição da Data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0DE492A-97AD-E7BE-0290-AF0AC844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09" y="2975988"/>
            <a:ext cx="4463465" cy="21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572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/>
              <a:t>clientes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Clientes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Clientes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28933" y="4966803"/>
            <a:ext cx="3339703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Alterar nome de Clientes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196" y="2889644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Se quisermos adicionar um novo cliente, o ID interno é inserido automaticamente, e o programa pede-nos apenas o nome do cliente, o nome do cliente, o </a:t>
            </a:r>
            <a:r>
              <a:rPr lang="pt-PT" dirty="0" err="1"/>
              <a:t>conNo</a:t>
            </a:r>
            <a:r>
              <a:rPr lang="pt-PT" dirty="0"/>
              <a:t> final dá-nos a opção de criar mais produtos ou de voltar ao menu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AEEC6C-2DEE-55DE-A787-812B8470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98" y="597891"/>
            <a:ext cx="4136965" cy="19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572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/>
              <a:t>clientes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Clientes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Clientes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4733" y="4966803"/>
            <a:ext cx="3923903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Alterar nome de Clientes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0159" y="2923510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Para eliminar um cliente, o menu é o mesmo, o programa mostra-nos quais os clientes que temos criados neste momento, e pede para introduzir o numero do cliente que pretendemos eliminar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6FEBC0-ED93-5B92-2DFD-72BC2384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69" y="364874"/>
            <a:ext cx="5934951" cy="24054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3D9031-80B3-C803-45A9-A29853FA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586" y="4463530"/>
            <a:ext cx="2286117" cy="685835"/>
          </a:xfrm>
          <a:prstGeom prst="rect">
            <a:avLst/>
          </a:prstGeom>
        </p:spPr>
      </p:pic>
      <p:sp>
        <p:nvSpPr>
          <p:cNvPr id="6" name="Marcador de Posição do Texto 26">
            <a:extLst>
              <a:ext uri="{FF2B5EF4-FFF2-40B4-BE49-F238E27FC236}">
                <a16:creationId xmlns:a16="http://schemas.microsoft.com/office/drawing/2014/main" id="{832FA892-98E0-1F11-6D39-72C23C97BFC8}"/>
              </a:ext>
            </a:extLst>
          </p:cNvPr>
          <p:cNvSpPr txBox="1">
            <a:spLocks/>
          </p:cNvSpPr>
          <p:nvPr/>
        </p:nvSpPr>
        <p:spPr>
          <a:xfrm>
            <a:off x="2400159" y="5149365"/>
            <a:ext cx="4258970" cy="2561600"/>
          </a:xfrm>
          <a:prstGeom prst="rect">
            <a:avLst/>
          </a:prstGeom>
        </p:spPr>
        <p:txBody>
          <a:bodyPr rtlCol="0"/>
          <a:lstStyle>
            <a:defPPr>
              <a:defRPr lang="pt-PT"/>
            </a:defPPr>
            <a:lvl1pPr mar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PT" sz="14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P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De seguida pede confirmação desta ação, para não se clientes produtos por engano</a:t>
            </a:r>
          </a:p>
        </p:txBody>
      </p:sp>
    </p:spTree>
    <p:extLst>
      <p:ext uri="{BB962C8B-B14F-4D97-AF65-F5344CB8AC3E}">
        <p14:creationId xmlns:p14="http://schemas.microsoft.com/office/powerpoint/2010/main" val="11060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572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/>
              <a:t>clientes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Clientes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Clientes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067" y="4966803"/>
            <a:ext cx="3754569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Alterar nome de Clientes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8977" y="2935778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Para alterar o nome a um cliente, o programa mostra-nos quais os clientes que temos criados neste momento, e pede para introduzir o numero do produto ao qual pretendemos alterar o nome.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6F0881-C1DF-56AD-FA25-1D5C8AA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74" y="285374"/>
            <a:ext cx="5899376" cy="24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3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Obrigado 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 rtlCol="0">
            <a:normAutofit fontScale="92500" lnSpcReduction="20000"/>
          </a:bodyPr>
          <a:lstStyle>
            <a:defPPr>
              <a:defRPr lang="pt-PT"/>
            </a:defPPr>
          </a:lstStyle>
          <a:p>
            <a:pPr rtl="0"/>
            <a:r>
              <a:rPr lang="pt-PT" dirty="0"/>
              <a:t>Fábio Gonçalves</a:t>
            </a:r>
          </a:p>
          <a:p>
            <a:pPr rtl="0"/>
            <a:r>
              <a:rPr lang="pt-PT" dirty="0"/>
              <a:t>Wilson Miranda</a:t>
            </a:r>
          </a:p>
          <a:p>
            <a:pPr rtl="0"/>
            <a:endParaRPr lang="pt-PT" dirty="0"/>
          </a:p>
          <a:p>
            <a:pPr rtl="0"/>
            <a:r>
              <a:rPr lang="pt-PT" dirty="0"/>
              <a:t>TPSI6.22</a:t>
            </a:r>
          </a:p>
          <a:p>
            <a:pPr rtl="0"/>
            <a:r>
              <a:rPr lang="pt-PT" dirty="0"/>
              <a:t>C++</a:t>
            </a:r>
          </a:p>
        </p:txBody>
      </p:sp>
      <p:sp>
        <p:nvSpPr>
          <p:cNvPr id="21" name="Marcador de Posição do Rodapé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TÍTULO DA APRESENTAÇÃO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 rtl="0"/>
              <a:t>17</a:t>
            </a:fld>
            <a:endParaRPr lang="pt-PT" dirty="0"/>
          </a:p>
        </p:txBody>
      </p:sp>
      <p:sp>
        <p:nvSpPr>
          <p:cNvPr id="14" name="Marcador de Posição da Data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981EFC46-FC1D-E8E6-E97D-B4C54BAC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89" y="948247"/>
            <a:ext cx="4341605" cy="4365434"/>
          </a:xfrm>
          <a:prstGeom prst="rect">
            <a:avLst/>
          </a:prstGeom>
        </p:spPr>
      </p:pic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Ecrã Inicial</a:t>
            </a:r>
          </a:p>
        </p:txBody>
      </p:sp>
      <p:sp>
        <p:nvSpPr>
          <p:cNvPr id="59" name="Marcador de Posição do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Este é o ecrã que é apresentado ao iniciar o programa, temos um magnifico desenho da nossa loja, e um texto de boas vindas para o utilizador se sentir mais acolhido pelo nosso programa.</a:t>
            </a:r>
          </a:p>
          <a:p>
            <a:pPr rtl="0"/>
            <a:r>
              <a:rPr lang="pt-PT" dirty="0"/>
              <a:t>De seguida o programa fica a aguardar input do utilizador antes de passar para o próximo menu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35" name="Marcador de Posição da Data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427" y="641736"/>
            <a:ext cx="4919354" cy="667498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Menu Principal</a:t>
            </a:r>
          </a:p>
        </p:txBody>
      </p:sp>
      <p:sp>
        <p:nvSpPr>
          <p:cNvPr id="41" name="Marcador de Posição do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16427" y="1873815"/>
            <a:ext cx="255657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Vendas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6428" y="2178444"/>
            <a:ext cx="2698163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Realizar Vendas</a:t>
            </a:r>
          </a:p>
          <a:p>
            <a:pPr rtl="0"/>
            <a:r>
              <a:rPr lang="pt-PT" dirty="0"/>
              <a:t>Adicionar numero cliente à fatura</a:t>
            </a:r>
          </a:p>
          <a:p>
            <a:pPr rtl="0"/>
            <a:r>
              <a:rPr lang="pt-PT" dirty="0"/>
              <a:t>Checkout</a:t>
            </a:r>
          </a:p>
          <a:p>
            <a:pPr rtl="0"/>
            <a:r>
              <a:rPr lang="pt-PT" dirty="0"/>
              <a:t>Impressão de Fatura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5829" y="1873815"/>
            <a:ext cx="277928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Stock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5829" y="2178444"/>
            <a:ext cx="2632419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Adicionar novos artigos</a:t>
            </a:r>
          </a:p>
          <a:p>
            <a:pPr rtl="0"/>
            <a:r>
              <a:rPr lang="pt-PT" dirty="0"/>
              <a:t>Adicionar Stock a Artigos</a:t>
            </a:r>
          </a:p>
          <a:p>
            <a:pPr rtl="0"/>
            <a:r>
              <a:rPr lang="pt-PT" dirty="0"/>
              <a:t>Eliminar Produto</a:t>
            </a:r>
          </a:p>
        </p:txBody>
      </p:sp>
      <p:sp>
        <p:nvSpPr>
          <p:cNvPr id="45" name="Marcador de Posição do Texto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6428" y="4071261"/>
            <a:ext cx="255657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Relatórios</a:t>
            </a:r>
          </a:p>
        </p:txBody>
      </p:sp>
      <p:sp>
        <p:nvSpPr>
          <p:cNvPr id="71" name="Marcador de Posição do Texto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16429" y="4383943"/>
            <a:ext cx="2556577" cy="132823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Relatório total de Venda</a:t>
            </a:r>
          </a:p>
          <a:p>
            <a:pPr rtl="0"/>
            <a:r>
              <a:rPr lang="pt-PT" dirty="0"/>
              <a:t>Relatório de venda por Produto</a:t>
            </a:r>
          </a:p>
          <a:p>
            <a:pPr rtl="0"/>
            <a:r>
              <a:rPr lang="pt-PT" dirty="0"/>
              <a:t>Relatório total de Stock</a:t>
            </a:r>
          </a:p>
          <a:p>
            <a:pPr rtl="0"/>
            <a:r>
              <a:rPr lang="pt-PT" dirty="0"/>
              <a:t>Relatório de Venda por Cliente</a:t>
            </a:r>
          </a:p>
        </p:txBody>
      </p:sp>
      <p:sp>
        <p:nvSpPr>
          <p:cNvPr id="43" name="Marcador de Posição do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55830" y="4071261"/>
            <a:ext cx="2556578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Clientes</a:t>
            </a:r>
          </a:p>
        </p:txBody>
      </p:sp>
      <p:sp>
        <p:nvSpPr>
          <p:cNvPr id="58" name="Marcador de Posição do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5830" y="4375890"/>
            <a:ext cx="2632418" cy="1291081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Criar Clientes</a:t>
            </a:r>
          </a:p>
          <a:p>
            <a:pPr rtl="0"/>
            <a:r>
              <a:rPr lang="pt-PT" dirty="0"/>
              <a:t>Eliminar Clientes</a:t>
            </a:r>
          </a:p>
          <a:p>
            <a:pPr rtl="0"/>
            <a:r>
              <a:rPr lang="pt-PT" dirty="0"/>
              <a:t>Alterar nome de Clientes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TÍTULO DA APRESENTAÇÃO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fld id="{8D1FC6F8-0BCD-47E9-9C64-690771D9C143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76" name="Marcador de Posição da Data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21 de maio de 20XX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EE5189-FE70-3791-88B8-51D71585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3" y="521706"/>
            <a:ext cx="3888127" cy="5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484744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Vendas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Escolher Produtos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5078" y="4927639"/>
            <a:ext cx="6671152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Começamos pelo menu onde podemos selecionar os produtos que pretendemos vender, temos os artigos todos disponíveis com stock visíveis e o seu respetivo preço à frente, do lado direito temos o carrinho com o total que vai atualizando à medida que adicionamos produtos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3" y="421618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Inserir Numero de Cliente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Checkout / Cancelar Compra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Imprimir Fatura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4AE867-E851-F7F5-171C-93A101E8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45" y="1388468"/>
            <a:ext cx="7156818" cy="14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484744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Vendas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Escolher Produtos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5078" y="4927639"/>
            <a:ext cx="6671152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De seguida é onde podemos inserir o numero de cliente na fatura.</a:t>
            </a:r>
          </a:p>
          <a:p>
            <a:pPr rtl="0"/>
            <a:r>
              <a:rPr lang="pt-PT" dirty="0"/>
              <a:t>Ao faze-lo, não só vai guardar numa estrutura de dados adequada que o cliente realizou uma compra (para podermos consultar mais tarde), como também  contribui para fazermos relatórios mais precisos pois conseguimos controlar quem são os clientes que realizaram as compras.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3" y="421618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Inserir Numero de Cliente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Checkout / Cancelar Compra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Imprimir Fatura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56BCD5-D34A-2A83-A353-23396A21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01" y="1408789"/>
            <a:ext cx="3298772" cy="10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484744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Vendas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Escolher Produtos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5839" y="4927639"/>
            <a:ext cx="8027635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Na </a:t>
            </a:r>
            <a:r>
              <a:rPr lang="pt-PT" dirty="0" err="1"/>
              <a:t>opcao</a:t>
            </a:r>
            <a:r>
              <a:rPr lang="pt-PT" dirty="0"/>
              <a:t> seguinte do nosso programa, é onde podemos, ou cancelar a venda, que vai devolver a todos os produtos o stock que foi retirado, bem como eliminar esta venda da estrutura de dados, ou podemos avançar para finalizar a venda e continuar com o checkout.</a:t>
            </a:r>
          </a:p>
          <a:p>
            <a:pPr rtl="0"/>
            <a:r>
              <a:rPr lang="pt-PT" dirty="0"/>
              <a:t>No checkout, é nos apresentado o valor final da compra, e pede ao utilizador para introduzir quanto dinheiro é que o Cliente lhe entregou e calcula o valor que tem de dar de troco. 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3" y="421618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Inserir Numero de Cliente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Checkout / Cancelar Compra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Imprimir Fatura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00A838-DBA1-55C5-865A-D5A2B759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34" y="1263742"/>
            <a:ext cx="3436047" cy="15348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C27AD02-F6A7-42F3-D99D-1F6F0053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240" y="1088540"/>
            <a:ext cx="4184865" cy="17399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C32459F-E8C3-3C16-D4A6-1C57E4F6A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125" y="434889"/>
            <a:ext cx="2171812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8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3380" y="120309"/>
            <a:ext cx="4719884" cy="58003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Vendas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Escolher Produtos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5078" y="4927639"/>
            <a:ext cx="6671152" cy="1616414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Após recebermos o dinheiro, e entregarmos o troco ao cliente imprimimos o talão, onde contém todas as informações relativas a esta venda, tais como o numero da fatura, o numero e nome do cliente, os artigos que foram comprados e as suas quantidades, o valor total, o recebido e o troco, e por fim temos a data e a hora da compra.</a:t>
            </a:r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3" y="4216181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Inserir Numero de Cliente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76750" y="4218499"/>
            <a:ext cx="2701475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Checkout / Cancelar Compra</a:t>
            </a:r>
          </a:p>
        </p:txBody>
      </p:sp>
      <p:sp>
        <p:nvSpPr>
          <p:cNvPr id="33" name="Marcador de Posição do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Imprimir Fatura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59B972-AB45-03C0-77B7-787B201A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164" y="0"/>
            <a:ext cx="2618149" cy="30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440" y="1256782"/>
            <a:ext cx="5002478" cy="2357066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stock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0908DD-46B8-8904-EB26-12562905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12" y="2540938"/>
            <a:ext cx="5631536" cy="29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506" y="346729"/>
            <a:ext cx="5424988" cy="579245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sz="4000" dirty="0"/>
              <a:t>Stock</a:t>
            </a:r>
            <a:endParaRPr lang="pt-PT" dirty="0"/>
          </a:p>
        </p:txBody>
      </p:sp>
      <p:sp>
        <p:nvSpPr>
          <p:cNvPr id="40" name="Marcador de Posição do Texto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2356" y="1715286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Criar Artigo</a:t>
            </a:r>
          </a:p>
        </p:txBody>
      </p:sp>
      <p:sp>
        <p:nvSpPr>
          <p:cNvPr id="42" name="Marcador de Posição do Texto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2356" y="3341044"/>
            <a:ext cx="280628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Adicionar Stock</a:t>
            </a:r>
          </a:p>
        </p:txBody>
      </p:sp>
      <p:sp>
        <p:nvSpPr>
          <p:cNvPr id="44" name="Marcador de Posição do Texto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6396" y="4966803"/>
            <a:ext cx="2692240" cy="365125"/>
          </a:xfrm>
        </p:spPr>
        <p:txBody>
          <a:bodyPr rtlCol="0"/>
          <a:lstStyle>
            <a:defPPr>
              <a:defRPr lang="pt-PT"/>
            </a:defPPr>
          </a:lstStyle>
          <a:p>
            <a:pPr algn="r" rtl="0"/>
            <a:r>
              <a:rPr lang="pt-PT" dirty="0"/>
              <a:t>Eliminar Artigo</a:t>
            </a:r>
          </a:p>
        </p:txBody>
      </p: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4984" y="1425009"/>
            <a:ext cx="0" cy="419719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1425009"/>
            <a:ext cx="945678" cy="94567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3050767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145" y="4676526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</a:lstStyle>
          <a:p>
            <a:pPr algn="ctr" rtl="0"/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FF5B710-A1C8-7445-DD81-AF8FA2A5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7" y="256499"/>
            <a:ext cx="3332629" cy="3865490"/>
          </a:xfrm>
          <a:prstGeom prst="rect">
            <a:avLst/>
          </a:prstGeom>
        </p:spPr>
      </p:pic>
      <p:sp>
        <p:nvSpPr>
          <p:cNvPr id="23" name="Marcador de Posição do Texto 26">
            <a:extLst>
              <a:ext uri="{FF2B5EF4-FFF2-40B4-BE49-F238E27FC236}">
                <a16:creationId xmlns:a16="http://schemas.microsoft.com/office/drawing/2014/main" id="{42DB1EF6-635E-7F7F-9326-8E94D8BB4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5465" y="908444"/>
            <a:ext cx="4258970" cy="2561600"/>
          </a:xfrm>
        </p:spPr>
        <p:txBody>
          <a:bodyPr rtlCol="0"/>
          <a:lstStyle>
            <a:defPPr>
              <a:defRPr lang="pt-PT"/>
            </a:defPPr>
          </a:lstStyle>
          <a:p>
            <a:pPr rtl="0"/>
            <a:r>
              <a:rPr lang="pt-PT" dirty="0"/>
              <a:t>Se quisermos adicionar um novo produto, o ID interno é inserido automaticamente, e o programa pede-nos apenas o nome do produto, a quantidade que queremos adicionar ao stock, e o preço custo do respetivo produto.</a:t>
            </a:r>
          </a:p>
          <a:p>
            <a:pPr rtl="0"/>
            <a:endParaRPr lang="pt-PT" dirty="0"/>
          </a:p>
          <a:p>
            <a:pPr rtl="0"/>
            <a:r>
              <a:rPr lang="pt-PT" dirty="0"/>
              <a:t>No final dá-nos a opção de criar mais produtos ou de voltar ao menu inicial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66_TF56488565_Win32" id="{00A1CD8D-3551-4BB0-ADC1-2F1485DB9A27}" vid="{215C11A7-5FFC-43F2-A25B-1935AED30B1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{BAB76A8A-AA31-4721-90E3-6F418A0CA8D2}tf56488565_win32</Template>
  <TotalTime>58</TotalTime>
  <Words>871</Words>
  <Application>Microsoft Office PowerPoint</Application>
  <PresentationFormat>Ecrã Panorâmico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Courier New</vt:lpstr>
      <vt:lpstr>Tema do Office</vt:lpstr>
      <vt:lpstr>Apresentação do projeto de c++</vt:lpstr>
      <vt:lpstr>Ecrã Inicial</vt:lpstr>
      <vt:lpstr>Menu Principal</vt:lpstr>
      <vt:lpstr>Vendas</vt:lpstr>
      <vt:lpstr>Vendas</vt:lpstr>
      <vt:lpstr>Vendas</vt:lpstr>
      <vt:lpstr>Vendas</vt:lpstr>
      <vt:lpstr>stock</vt:lpstr>
      <vt:lpstr>Stock</vt:lpstr>
      <vt:lpstr>Stock</vt:lpstr>
      <vt:lpstr>Stock</vt:lpstr>
      <vt:lpstr>Relatórios</vt:lpstr>
      <vt:lpstr>Clientes</vt:lpstr>
      <vt:lpstr>clientes</vt:lpstr>
      <vt:lpstr>clientes</vt:lpstr>
      <vt:lpstr>clientes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projeto de c++</dc:title>
  <dc:creator>Fabio Miguel Teixeira Goncalves</dc:creator>
  <cp:lastModifiedBy>Fabio Miguel Teixeira Goncalves</cp:lastModifiedBy>
  <cp:revision>2</cp:revision>
  <dcterms:created xsi:type="dcterms:W3CDTF">2022-12-19T20:43:31Z</dcterms:created>
  <dcterms:modified xsi:type="dcterms:W3CDTF">2022-12-19T21:42:02Z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